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9"/>
    <p:restoredTop sz="96327"/>
  </p:normalViewPr>
  <p:slideViewPr>
    <p:cSldViewPr snapToGrid="0" snapToObjects="1">
      <p:cViewPr varScale="1">
        <p:scale>
          <a:sx n="135" d="100"/>
          <a:sy n="135" d="100"/>
        </p:scale>
        <p:origin x="192" y="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24B0-48A1-E946-9757-DB434BE44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D10EA1-0A46-EC44-BF86-1A7202AFF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56108-9D57-4C47-BE78-A00ABC79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2A456-D10E-8F43-ABB6-14C188F8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81CD4-2353-B740-9A95-BF06F6D29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7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936C2-3899-A040-91A0-393861978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7D5045-E7F9-264E-9C89-CB4F676018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24C1E-BA71-1F42-BC7B-3F26DF5E1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6B316-0DD9-ED4D-BBAF-29CA1FCC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722A1-7F93-7741-8F8F-7AB726A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5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09EF59-139D-5B4F-9639-46B17B0EE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8819C-3A09-B945-9C4A-0AA1A9E3A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67AAC-93A0-3848-9516-550A53FAE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DA4E6-0FAA-F94E-9F60-020EA7118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1860E-3DAC-3140-883A-B35B5FC2D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5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62CE2-FB92-2846-836A-156CE6CA8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2924D-76D0-174C-9F6B-EAACDE2D2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35794-6C0B-3046-822D-D40DBEC9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7A89D-BC75-3748-B072-47B937E6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6E500-F63E-F347-AC4B-A41C8AB4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4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D3FBD-73BB-514C-A070-0ABF3281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95E91-23F2-CD48-A8B3-17D8DF8BE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87259-4534-7043-8412-CB2FC6EF2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B5672-693C-224A-A0DA-7805AD41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10081-76CF-F040-B682-012A8E4B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89CE-1990-6F46-9D8E-0D730CC6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31799-207C-A441-9AAE-D3D32DF68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1B219E-42F5-7F4B-89C5-2C022322F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C4BC6-FB43-5D4B-BE61-12BB6B77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34C33-CE4B-8A44-8D5D-DDBDD252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6079E-0BBE-734F-8AAC-C822081FC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1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A8743-350A-7A44-AB11-702C2EE2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A0DBF-5F1D-B547-BE82-C9CA8BE674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2ACB77-A266-8645-BF2D-F98D0B3B3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727D7B-F18C-734A-A443-194AE1DC7D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D8B119-A7F0-4641-B38B-4C2CD1BDE5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5450B6-74C9-DF44-ABD4-7A0745BE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B4CD1-B474-C44E-9231-D1019EF9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44F9DE-BD61-AF43-9D4B-735FF571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29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E4596-3829-144B-B22E-B0FB80F7B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BE1385-9355-9441-A56E-85D38FAD1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1FF19-5E80-D441-B241-7D4EFE6F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5204B-43BA-F448-93BD-260A9D2C3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5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2A605-2049-D640-92EA-6C2415667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21D9D5-52ED-304B-8B26-9C277CADF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D0F4C-A76A-AE43-90CB-2B69C8B62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2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1B94F-C360-E541-9A59-87A0AE8D9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FC101-0FE9-5D4E-80EB-59096770C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BBCE9-3790-9446-A62B-875611836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13CCD-D766-B347-B0E4-53E2B381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E0423E-E876-2F47-AC16-72003E0E8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C6BD6-3012-7B4C-87C3-38E64FEB3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7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8984-919D-194D-BFD5-902018AC8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2429B2-45D3-2A43-A620-15C6CF06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F2D5A-66B3-774E-A4DD-0D1BA48E7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D24C4-C9AC-294F-B7EC-F02E717DE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7A0371-69B9-5C42-9188-BDDACCE1C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DBDA1-C60C-A74B-8535-8F66751D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8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8C180-E550-0E4E-A66A-77EACD4F1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69CD4-AAE3-C741-A39F-032A2C841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1AF95-A786-C144-B4F4-19D86572A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D3705-389F-2B45-932A-DA7601BE6374}" type="datetimeFigureOut">
              <a:rPr lang="en-US" smtClean="0"/>
              <a:t>3/14/21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8F17B-0338-184A-B539-B2EB726710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C03CF-543A-0840-B40E-71F499D1ED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7EBBF-EC6F-1C4B-A11F-1EA6E5C67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5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A54C60FB-BB76-FF41-9139-1FA54DEFD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57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Robbins</dc:creator>
  <cp:lastModifiedBy>John Robbins</cp:lastModifiedBy>
  <cp:revision>4</cp:revision>
  <dcterms:created xsi:type="dcterms:W3CDTF">2021-02-12T02:27:09Z</dcterms:created>
  <dcterms:modified xsi:type="dcterms:W3CDTF">2021-03-14T17:19:59Z</dcterms:modified>
</cp:coreProperties>
</file>