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4"/>
    <p:sldMasterId id="2147483815" r:id="rId5"/>
  </p:sldMasterIdLst>
  <p:notesMasterIdLst>
    <p:notesMasterId r:id="rId7"/>
  </p:notesMasterIdLst>
  <p:sldIdLst>
    <p:sldId id="48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48" userDrawn="1">
          <p15:clr>
            <a:srgbClr val="A4A3A4"/>
          </p15:clr>
        </p15:guide>
        <p15:guide id="4" pos="312" userDrawn="1">
          <p15:clr>
            <a:srgbClr val="A4A3A4"/>
          </p15:clr>
        </p15:guide>
        <p15:guide id="5" pos="5664" userDrawn="1">
          <p15:clr>
            <a:srgbClr val="A4A3A4"/>
          </p15:clr>
        </p15:guide>
        <p15:guide id="6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4D7"/>
    <a:srgbClr val="E74FD1"/>
    <a:srgbClr val="C86DA9"/>
    <a:srgbClr val="000000"/>
    <a:srgbClr val="F15A34"/>
    <a:srgbClr val="C96DA9"/>
    <a:srgbClr val="013534"/>
    <a:srgbClr val="425562"/>
    <a:srgbClr val="41525F"/>
    <a:srgbClr val="74C6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0184" autoAdjust="0"/>
  </p:normalViewPr>
  <p:slideViewPr>
    <p:cSldViewPr snapToGrid="0">
      <p:cViewPr varScale="1">
        <p:scale>
          <a:sx n="60" d="100"/>
          <a:sy n="60" d="100"/>
        </p:scale>
        <p:origin x="1588" y="52"/>
      </p:cViewPr>
      <p:guideLst>
        <p:guide orient="horz" pos="2160"/>
        <p:guide pos="2880"/>
        <p:guide pos="5448"/>
        <p:guide pos="312"/>
        <p:guide pos="566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5376-2444-463A-B3FF-F471849273FB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5F3D7-7059-4624-965D-C20649F9E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03DA51-5F05-47E1-97E4-F05A3588B5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  <a:ln>
            <a:noFill/>
          </a:ln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930347" y="409902"/>
            <a:ext cx="3832654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rgbClr val="9CD4E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943600" y="774696"/>
            <a:ext cx="2819400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IHI_Revers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7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6133011"/>
            <a:ext cx="7620000" cy="6096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4pPr>
            <a:lvl5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6652" y="1447800"/>
            <a:ext cx="4330148" cy="4419601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800">
                <a:solidFill>
                  <a:schemeClr val="accent5"/>
                </a:solidFill>
              </a:defRPr>
            </a:lvl1pPr>
            <a:lvl2pPr>
              <a:buClr>
                <a:schemeClr val="accent2"/>
              </a:buClr>
              <a:defRPr sz="2400">
                <a:solidFill>
                  <a:schemeClr val="accent5"/>
                </a:solidFill>
              </a:defRPr>
            </a:lvl2pPr>
            <a:lvl3pPr>
              <a:buClr>
                <a:schemeClr val="accent2"/>
              </a:buClr>
              <a:defRPr sz="2000">
                <a:solidFill>
                  <a:schemeClr val="accent5"/>
                </a:solidFill>
              </a:defRPr>
            </a:lvl3pPr>
            <a:lvl4pPr>
              <a:buClr>
                <a:schemeClr val="accent2"/>
              </a:buClr>
              <a:defRPr sz="1800">
                <a:solidFill>
                  <a:schemeClr val="accent5"/>
                </a:solidFill>
              </a:defRPr>
            </a:lvl4pPr>
            <a:lvl5pPr>
              <a:buClr>
                <a:schemeClr val="accent2"/>
              </a:buClr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buClr>
                <a:srgbClr val="9CD4E4"/>
              </a:buClr>
              <a:defRPr>
                <a:solidFill>
                  <a:schemeClr val="bg1"/>
                </a:solidFill>
              </a:defRPr>
            </a:lvl1pPr>
            <a:lvl2pPr>
              <a:buClr>
                <a:srgbClr val="9CD4E4"/>
              </a:buClr>
              <a:defRPr>
                <a:solidFill>
                  <a:srgbClr val="FFFFFF"/>
                </a:solidFill>
              </a:defRPr>
            </a:lvl2pPr>
            <a:lvl3pPr>
              <a:buClr>
                <a:srgbClr val="9CD4E4"/>
              </a:buClr>
              <a:defRPr>
                <a:solidFill>
                  <a:srgbClr val="FFFFFF"/>
                </a:solidFill>
              </a:defRPr>
            </a:lvl3pPr>
            <a:lvl4pPr>
              <a:buClr>
                <a:srgbClr val="9CD4E4"/>
              </a:buClr>
              <a:defRPr>
                <a:solidFill>
                  <a:srgbClr val="FFFFFF"/>
                </a:solidFill>
              </a:defRPr>
            </a:lvl4pPr>
            <a:lvl5pPr>
              <a:buClr>
                <a:srgbClr val="9CD4E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18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1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 -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3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4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ackground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7" name="Content Placeholder 8" descr="circle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8" descr="circle_di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0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931920" cy="441960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0"/>
            <a:ext cx="3931920" cy="441960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63572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38600"/>
            <a:ext cx="6019800" cy="5334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893276" y="409902"/>
            <a:ext cx="3869724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301049" y="774696"/>
            <a:ext cx="3461951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515100" y="489585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  <p:pic>
        <p:nvPicPr>
          <p:cNvPr id="8" name="Picture 7" descr="IHI_Revers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9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irc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173559" y="1807778"/>
            <a:ext cx="3389743" cy="3389743"/>
            <a:chOff x="5013278" y="1883978"/>
            <a:chExt cx="3389743" cy="3389743"/>
          </a:xfrm>
        </p:grpSpPr>
        <p:sp>
          <p:nvSpPr>
            <p:cNvPr id="6" name="Oval 5"/>
            <p:cNvSpPr/>
            <p:nvPr/>
          </p:nvSpPr>
          <p:spPr>
            <a:xfrm>
              <a:off x="5013278" y="1883978"/>
              <a:ext cx="3389743" cy="3389743"/>
            </a:xfrm>
            <a:prstGeom prst="ellipse">
              <a:avLst/>
            </a:prstGeom>
            <a:solidFill>
              <a:srgbClr val="CCE8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19963" y="2290663"/>
              <a:ext cx="2576373" cy="2576373"/>
            </a:xfrm>
            <a:prstGeom prst="ellipse">
              <a:avLst/>
            </a:prstGeom>
            <a:solidFill>
              <a:srgbClr val="A4D8B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86111" y="2656811"/>
              <a:ext cx="1844076" cy="1844076"/>
            </a:xfrm>
            <a:prstGeom prst="ellipse">
              <a:avLst/>
            </a:prstGeom>
            <a:solidFill>
              <a:srgbClr val="74C7A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168181" y="3038881"/>
              <a:ext cx="1079937" cy="1079937"/>
            </a:xfrm>
            <a:prstGeom prst="ellipse">
              <a:avLst/>
            </a:prstGeom>
            <a:gradFill flip="none" rotWithShape="1">
              <a:gsLst>
                <a:gs pos="0">
                  <a:srgbClr val="89CEAE"/>
                </a:gs>
                <a:gs pos="29000">
                  <a:srgbClr val="A4D8BF"/>
                </a:gs>
                <a:gs pos="62000">
                  <a:srgbClr val="89CEA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202617" y="1571298"/>
            <a:ext cx="3276600" cy="3460532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697917" y="2149366"/>
            <a:ext cx="2286000" cy="2483068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107016" y="2682766"/>
            <a:ext cx="1467802" cy="1600200"/>
          </a:xfr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307517" y="3374920"/>
            <a:ext cx="1066800" cy="269544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ircle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15" name="Content Placeholder 8" descr="circle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343400" cy="4419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Content Placeholder 8" descr="circle_diag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4400" y="1600200"/>
            <a:ext cx="4267200" cy="395363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13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6482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347135"/>
            <a:ext cx="20574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711923"/>
            <a:ext cx="57150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409903"/>
            <a:ext cx="2286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774696"/>
            <a:ext cx="2286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910940" y="4901133"/>
            <a:ext cx="1547261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190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1 - Lo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347135"/>
            <a:ext cx="20574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711923"/>
            <a:ext cx="64770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409903"/>
            <a:ext cx="2286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774696"/>
            <a:ext cx="2286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917757" y="4849800"/>
            <a:ext cx="17907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29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347135"/>
            <a:ext cx="20574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371600" y="2711923"/>
            <a:ext cx="57150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409903"/>
            <a:ext cx="2286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774696"/>
            <a:ext cx="2286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2"/>
          </p:nvPr>
        </p:nvSpPr>
        <p:spPr>
          <a:xfrm>
            <a:off x="6706400" y="4812367"/>
            <a:ext cx="17907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20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 - Lo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347135"/>
            <a:ext cx="20574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409903"/>
            <a:ext cx="2286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774696"/>
            <a:ext cx="2286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18"/>
          <p:cNvSpPr>
            <a:spLocks noGrp="1"/>
          </p:cNvSpPr>
          <p:nvPr>
            <p:ph sz="quarter" idx="12"/>
          </p:nvPr>
        </p:nvSpPr>
        <p:spPr>
          <a:xfrm>
            <a:off x="6706400" y="4850867"/>
            <a:ext cx="17907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2711923"/>
            <a:ext cx="64770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- Shor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347135"/>
            <a:ext cx="20574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371600" y="2711923"/>
            <a:ext cx="57150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5715000" cy="53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409903"/>
            <a:ext cx="2286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774696"/>
            <a:ext cx="2286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12"/>
          </p:nvPr>
        </p:nvSpPr>
        <p:spPr>
          <a:xfrm>
            <a:off x="6908126" y="4863167"/>
            <a:ext cx="17907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7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- Lo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HI_Reverse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1" y="347135"/>
            <a:ext cx="2057400" cy="10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6299200" y="409903"/>
            <a:ext cx="2286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299200" y="774696"/>
            <a:ext cx="22860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8"/>
          <p:cNvSpPr>
            <a:spLocks noGrp="1"/>
          </p:cNvSpPr>
          <p:nvPr>
            <p:ph sz="quarter" idx="12"/>
          </p:nvPr>
        </p:nvSpPr>
        <p:spPr>
          <a:xfrm>
            <a:off x="6937008" y="4850333"/>
            <a:ext cx="17907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09600" y="2711923"/>
            <a:ext cx="64770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6477000" cy="533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45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3 - Sh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970925"/>
            <a:ext cx="4724400" cy="2086725"/>
          </a:xfrm>
          <a:noFill/>
        </p:spPr>
        <p:txBody>
          <a:bodyPr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038600"/>
            <a:ext cx="4724400" cy="5334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140411" y="409902"/>
            <a:ext cx="3622589" cy="3048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5338119" y="774696"/>
            <a:ext cx="3424881" cy="45720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2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2"/>
          </p:nvPr>
        </p:nvSpPr>
        <p:spPr>
          <a:xfrm>
            <a:off x="6477000" y="4953000"/>
            <a:ext cx="2133600" cy="4572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IHI_Reverse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  <p:pic>
        <p:nvPicPr>
          <p:cNvPr id="9" name="Picture 8" descr="IHI_Reverse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2144835" cy="7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7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549679"/>
            <a:ext cx="60198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2558"/>
            <a:ext cx="60198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125" y="6224160"/>
            <a:ext cx="356677" cy="46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5" y="6224159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ubtitle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125" y="6224160"/>
            <a:ext cx="356677" cy="4693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371600" y="2549679"/>
            <a:ext cx="6019800" cy="1421928"/>
          </a:xfrm>
          <a:prstGeom prst="rect">
            <a:avLst/>
          </a:prstGeo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rgbClr val="4556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952558"/>
            <a:ext cx="60198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rgbClr val="455660"/>
                </a:solidFill>
                <a:latin typeface="Georgia" panose="02040502050405020303" pitchFamily="18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84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125" y="6224160"/>
            <a:ext cx="356677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82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phic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125" y="6224160"/>
            <a:ext cx="356677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231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419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1430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8"/>
            <a:ext cx="8229600" cy="14131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4"/>
            <a:ext cx="8229600" cy="3810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304800" y="11430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00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-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4196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6133011"/>
            <a:ext cx="7620000" cy="609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itchFamily="34" charset="0"/>
              <a:buNone/>
              <a:defRPr sz="1000">
                <a:solidFill>
                  <a:schemeClr val="bg1"/>
                </a:solidFill>
              </a:defRPr>
            </a:lvl1pPr>
            <a:lvl2pPr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3pPr>
            <a:lvl4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4pPr>
            <a:lvl5pPr>
              <a:buFont typeface="Arial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3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581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356652" y="1447802"/>
            <a:ext cx="4330148" cy="4419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400">
                <a:solidFill>
                  <a:schemeClr val="accent5"/>
                </a:solidFill>
              </a:defRPr>
            </a:lvl2pPr>
            <a:lvl3pPr>
              <a:defRPr sz="2000">
                <a:solidFill>
                  <a:schemeClr val="accent5"/>
                </a:solidFill>
              </a:defRPr>
            </a:lvl3pPr>
            <a:lvl4pPr>
              <a:defRPr sz="1800">
                <a:solidFill>
                  <a:schemeClr val="accent5"/>
                </a:solidFill>
              </a:defRPr>
            </a:lvl4pPr>
            <a:lvl5pPr>
              <a:defRPr sz="18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241225" y="6224159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9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2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393192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724400" y="1447802"/>
            <a:ext cx="393192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43373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bg1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1447802"/>
            <a:ext cx="434340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9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Background - Bullete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0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rk - two colum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393192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2"/>
            <a:ext cx="393192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rk Background - Imag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4800600" cy="4419601"/>
          </a:xfrm>
          <a:prstGeom prst="rect">
            <a:avLst/>
          </a:prstGeo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8" descr="circle_dia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94300" y="1413447"/>
            <a:ext cx="3797300" cy="4691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13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105400" y="1447800"/>
            <a:ext cx="3581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4343400" cy="4419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9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3931920" cy="4419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724400" y="1447802"/>
            <a:ext cx="3931920" cy="4419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31242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3886200" y="1447802"/>
            <a:ext cx="4800600" cy="44196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accent5"/>
                </a:solidFill>
              </a:defRPr>
            </a:lvl1pPr>
            <a:lvl2pPr>
              <a:defRPr sz="2000">
                <a:solidFill>
                  <a:schemeClr val="accent5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23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irc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593080" y="1661160"/>
            <a:ext cx="3017520" cy="4023360"/>
            <a:chOff x="5013278" y="1883978"/>
            <a:chExt cx="3389743" cy="3389743"/>
          </a:xfrm>
        </p:grpSpPr>
        <p:sp>
          <p:nvSpPr>
            <p:cNvPr id="6" name="Oval 5"/>
            <p:cNvSpPr/>
            <p:nvPr/>
          </p:nvSpPr>
          <p:spPr>
            <a:xfrm>
              <a:off x="5013278" y="1883978"/>
              <a:ext cx="3389743" cy="3389743"/>
            </a:xfrm>
            <a:prstGeom prst="ellipse">
              <a:avLst/>
            </a:prstGeom>
            <a:solidFill>
              <a:srgbClr val="CCE8D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5419963" y="2290663"/>
              <a:ext cx="2576373" cy="2576373"/>
            </a:xfrm>
            <a:prstGeom prst="ellipse">
              <a:avLst/>
            </a:prstGeom>
            <a:solidFill>
              <a:srgbClr val="A4D8BF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5786111" y="2656811"/>
              <a:ext cx="1844076" cy="1844076"/>
            </a:xfrm>
            <a:prstGeom prst="ellipse">
              <a:avLst/>
            </a:prstGeom>
            <a:solidFill>
              <a:srgbClr val="74C7A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Oval 14"/>
            <p:cNvSpPr/>
            <p:nvPr/>
          </p:nvSpPr>
          <p:spPr>
            <a:xfrm>
              <a:off x="6168181" y="3038881"/>
              <a:ext cx="1079937" cy="1079937"/>
            </a:xfrm>
            <a:prstGeom prst="ellipse">
              <a:avLst/>
            </a:prstGeom>
            <a:gradFill flip="none" rotWithShape="1">
              <a:gsLst>
                <a:gs pos="0">
                  <a:srgbClr val="89CEAE"/>
                </a:gs>
                <a:gs pos="29000">
                  <a:srgbClr val="A4D8BF"/>
                </a:gs>
                <a:gs pos="62000">
                  <a:srgbClr val="89CEAE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486400" y="1938867"/>
            <a:ext cx="3276600" cy="3460532"/>
          </a:xfrm>
          <a:prstGeom prst="rect">
            <a:avLst/>
          </a:prstGeo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5981700" y="2516935"/>
            <a:ext cx="2286000" cy="2483068"/>
          </a:xfrm>
          <a:prstGeom prst="rect">
            <a:avLst/>
          </a:prstGeo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390801" y="3050335"/>
            <a:ext cx="1467802" cy="1600200"/>
          </a:xfrm>
          <a:prstGeom prst="rect">
            <a:avLst/>
          </a:prstGeom>
        </p:spPr>
        <p:txBody>
          <a:bodyPr anchor="ctr">
            <a:prstTxWarp prst="textArchDown">
              <a:avLst/>
            </a:prstTxWarp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591300" y="3742488"/>
            <a:ext cx="1066800" cy="2695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Font typeface="Arial" pitchFamily="34" charset="0"/>
              <a:buNone/>
              <a:defRPr sz="1400" b="1">
                <a:solidFill>
                  <a:schemeClr val="tx1"/>
                </a:solidFill>
              </a:defRPr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4724400" cy="4419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13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ircle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15" name="Content Placeholder 8" descr="circle_di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4300" y="1413447"/>
            <a:ext cx="3797300" cy="46910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4724400" cy="4419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838200"/>
            <a:ext cx="8229600" cy="525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125" y="6224160"/>
            <a:ext cx="356677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71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28252"/>
            <a:ext cx="6019800" cy="1421928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36610"/>
            <a:ext cx="6019800" cy="369332"/>
          </a:xfrm>
          <a:noFill/>
          <a:ln>
            <a:noFill/>
          </a:ln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pic>
        <p:nvPicPr>
          <p:cNvPr id="5" name="Picture 4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02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447800"/>
            <a:ext cx="8229600" cy="45212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30125" y="6224160"/>
            <a:ext cx="356677" cy="469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2471" y="6224157"/>
            <a:ext cx="357545" cy="47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6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6" name="Picture 5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32471" y="6224157"/>
            <a:ext cx="357545" cy="470535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141316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ackground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95" y="228604"/>
            <a:ext cx="328865" cy="43295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1066800"/>
            <a:ext cx="9144000" cy="579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0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pic>
        <p:nvPicPr>
          <p:cNvPr id="3" name="Picture 2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pic>
        <p:nvPicPr>
          <p:cNvPr id="3" name="Picture 2" descr="IHI_Symbo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1960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8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1143000"/>
            <a:ext cx="8458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1413166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57200" y="1879833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457200" y="1219200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5635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57150">
            <a:solidFill>
              <a:srgbClr val="455660">
                <a:alpha val="63922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29600" y="320675"/>
            <a:ext cx="552450" cy="3651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44970FF-6123-42CA-A003-B0DD987502E2}" type="slidenum">
              <a:rPr lang="en-US" smtClean="0">
                <a:solidFill>
                  <a:srgbClr val="8C9BA3"/>
                </a:solidFill>
              </a:rPr>
              <a:pPr/>
              <a:t>‹#›</a:t>
            </a:fld>
            <a:endParaRPr lang="en-US" dirty="0">
              <a:solidFill>
                <a:srgbClr val="8C9BA3"/>
              </a:solidFill>
            </a:endParaRPr>
          </a:p>
        </p:txBody>
      </p:sp>
      <p:pic>
        <p:nvPicPr>
          <p:cNvPr id="7" name="Picture 6" descr="IHI_Symbol.png"/>
          <p:cNvPicPr>
            <a:picLocks noChangeAspect="1"/>
          </p:cNvPicPr>
          <p:nvPr userDrawn="1"/>
        </p:nvPicPr>
        <p:blipFill>
          <a:blip r:embed="rId26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8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HI_Symbol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330125" y="6224160"/>
            <a:ext cx="356677" cy="469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9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hf hdr="0" ftr="0" dt="0"/>
  <p:txStyles>
    <p:titleStyle>
      <a:lvl1pPr algn="l" defTabSz="914378" rtl="0" eaLnBrk="1" latinLnBrk="0" hangingPunct="1">
        <a:spcBef>
          <a:spcPct val="0"/>
        </a:spcBef>
        <a:buNone/>
        <a:defRPr sz="4000" b="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/>
        </a:buClr>
        <a:buSzPct val="85000"/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972" indent="-228594" algn="l" defTabSz="914378" rtl="0" eaLnBrk="1" latinLnBrk="0" hangingPunct="1">
        <a:spcBef>
          <a:spcPct val="20000"/>
        </a:spcBef>
        <a:buClr>
          <a:schemeClr val="tx2"/>
        </a:buClr>
        <a:buSzPct val="85000"/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tx2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tx2"/>
        </a:buClr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413D3F-1282-4AEB-B427-C61D7F15CF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4" r="-5332"/>
          <a:stretch/>
        </p:blipFill>
        <p:spPr>
          <a:xfrm>
            <a:off x="0" y="-4021"/>
            <a:ext cx="8382045" cy="685920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A42643-B415-4900-91EB-2BCD7680C0DD}"/>
              </a:ext>
            </a:extLst>
          </p:cNvPr>
          <p:cNvSpPr/>
          <p:nvPr/>
        </p:nvSpPr>
        <p:spPr>
          <a:xfrm>
            <a:off x="4480561" y="0"/>
            <a:ext cx="4663440" cy="6858000"/>
          </a:xfrm>
          <a:prstGeom prst="rect">
            <a:avLst/>
          </a:prstGeom>
          <a:solidFill>
            <a:srgbClr val="4555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B07F58-8E61-487F-9F8F-295CD441B7DB}"/>
              </a:ext>
            </a:extLst>
          </p:cNvPr>
          <p:cNvSpPr txBox="1"/>
          <p:nvPr/>
        </p:nvSpPr>
        <p:spPr>
          <a:xfrm>
            <a:off x="4826545" y="487734"/>
            <a:ext cx="4012655" cy="205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Age-Friendly Health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3B352-E280-4331-9660-68E7BC6E1107}"/>
              </a:ext>
            </a:extLst>
          </p:cNvPr>
          <p:cNvSpPr txBox="1"/>
          <p:nvPr/>
        </p:nvSpPr>
        <p:spPr>
          <a:xfrm>
            <a:off x="4776107" y="4261489"/>
            <a:ext cx="4012655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432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Georgia" panose="02040502050405020303" pitchFamily="18" charset="0"/>
              </a:rPr>
              <a:t>Join the movement! </a:t>
            </a:r>
          </a:p>
          <a:p>
            <a:pPr lvl="0">
              <a:spcBef>
                <a:spcPts val="432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Georgia" panose="02040502050405020303" pitchFamily="18" charset="0"/>
              </a:rPr>
              <a:t>Visit: ihi.org/</a:t>
            </a:r>
            <a:r>
              <a:rPr lang="en-US" sz="2400" dirty="0" err="1">
                <a:solidFill>
                  <a:srgbClr val="FFFFFF"/>
                </a:solidFill>
                <a:latin typeface="Georgia" panose="02040502050405020303" pitchFamily="18" charset="0"/>
              </a:rPr>
              <a:t>AgeFriendly</a:t>
            </a:r>
            <a:endParaRPr lang="en-US" sz="24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Picture 8" descr="IHI_Symbol.png">
            <a:extLst>
              <a:ext uri="{FF2B5EF4-FFF2-40B4-BE49-F238E27FC236}">
                <a16:creationId xmlns:a16="http://schemas.microsoft.com/office/drawing/2014/main" id="{C639B6D0-0836-49B0-94CA-AB4BF39213D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1223" y="6224155"/>
            <a:ext cx="438652" cy="4329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5F216A-7C17-43A7-A00D-E689CD3D9A01}"/>
              </a:ext>
            </a:extLst>
          </p:cNvPr>
          <p:cNvSpPr txBox="1"/>
          <p:nvPr/>
        </p:nvSpPr>
        <p:spPr>
          <a:xfrm>
            <a:off x="4826544" y="2748162"/>
            <a:ext cx="4212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432"/>
              </a:spcBef>
              <a:defRPr/>
            </a:pPr>
            <a:r>
              <a:rPr lang="en-US" sz="2400" dirty="0">
                <a:solidFill>
                  <a:srgbClr val="FFFFFF"/>
                </a:solidFill>
                <a:latin typeface="Georgia" panose="02040502050405020303" pitchFamily="18" charset="0"/>
              </a:rPr>
              <a:t>Make a commitment to improve care for older adults.</a:t>
            </a:r>
          </a:p>
        </p:txBody>
      </p:sp>
    </p:spTree>
    <p:extLst>
      <p:ext uri="{BB962C8B-B14F-4D97-AF65-F5344CB8AC3E}">
        <p14:creationId xmlns:p14="http://schemas.microsoft.com/office/powerpoint/2010/main" val="291939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IHI_Theme_dec_2015">
  <a:themeElements>
    <a:clrScheme name="508 Compliant">
      <a:dk1>
        <a:srgbClr val="455660"/>
      </a:dk1>
      <a:lt1>
        <a:srgbClr val="FFFFFF"/>
      </a:lt1>
      <a:dk2>
        <a:srgbClr val="357E8D"/>
      </a:dk2>
      <a:lt2>
        <a:srgbClr val="8CC63E"/>
      </a:lt2>
      <a:accent1>
        <a:srgbClr val="7299C6"/>
      </a:accent1>
      <a:accent2>
        <a:srgbClr val="009FC2"/>
      </a:accent2>
      <a:accent3>
        <a:srgbClr val="72C6A1"/>
      </a:accent3>
      <a:accent4>
        <a:srgbClr val="9CD4E4"/>
      </a:accent4>
      <a:accent5>
        <a:srgbClr val="777779"/>
      </a:accent5>
      <a:accent6>
        <a:srgbClr val="DFE0CE"/>
      </a:accent6>
      <a:hlink>
        <a:srgbClr val="357E8D"/>
      </a:hlink>
      <a:folHlink>
        <a:srgbClr val="357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472" indent="-347472">
          <a:spcBef>
            <a:spcPts val="576"/>
          </a:spcBef>
          <a:buBlip>
            <a:blip xmlns:r="http://schemas.openxmlformats.org/officeDocument/2006/relationships" r:embed="rId1"/>
          </a:buBlip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HI_Theme_dec_2015" id="{92538FF7-B313-4664-8374-CC84E2B17795}" vid="{4A8A7CB4-B1F3-4033-8904-C58FCD2AC0F2}"/>
    </a:ext>
  </a:extLst>
</a:theme>
</file>

<file path=ppt/theme/theme2.xml><?xml version="1.0" encoding="utf-8"?>
<a:theme xmlns:a="http://schemas.openxmlformats.org/drawingml/2006/main" name="1_IHI_Theme_16_9_dec_2015">
  <a:themeElements>
    <a:clrScheme name="508 Compliant">
      <a:dk1>
        <a:srgbClr val="455660"/>
      </a:dk1>
      <a:lt1>
        <a:srgbClr val="FFFFFF"/>
      </a:lt1>
      <a:dk2>
        <a:srgbClr val="357E8D"/>
      </a:dk2>
      <a:lt2>
        <a:srgbClr val="8CC63E"/>
      </a:lt2>
      <a:accent1>
        <a:srgbClr val="7299C6"/>
      </a:accent1>
      <a:accent2>
        <a:srgbClr val="009FC2"/>
      </a:accent2>
      <a:accent3>
        <a:srgbClr val="72C6A1"/>
      </a:accent3>
      <a:accent4>
        <a:srgbClr val="9CD4E4"/>
      </a:accent4>
      <a:accent5>
        <a:srgbClr val="777779"/>
      </a:accent5>
      <a:accent6>
        <a:srgbClr val="DFE0CE"/>
      </a:accent6>
      <a:hlink>
        <a:srgbClr val="357E8D"/>
      </a:hlink>
      <a:folHlink>
        <a:srgbClr val="357E8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472" indent="-347472">
          <a:spcBef>
            <a:spcPts val="576"/>
          </a:spcBef>
          <a:buBlip>
            <a:blip xmlns:r="http://schemas.openxmlformats.org/officeDocument/2006/relationships" r:embed="rId1"/>
          </a:buBlip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IHI_Theme_16_9_dec_2015" id="{A7886928-0BCE-4BC4-9796-A8F9E71672E1}" vid="{67336007-E6CF-48CE-8848-8323F8B1EA0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4728F4F422FE48B0207DFB4C0E3DED" ma:contentTypeVersion="13" ma:contentTypeDescription="Create a new document." ma:contentTypeScope="" ma:versionID="2c3d494731249f5f218dfeff4160bc69">
  <xsd:schema xmlns:xsd="http://www.w3.org/2001/XMLSchema" xmlns:xs="http://www.w3.org/2001/XMLSchema" xmlns:p="http://schemas.microsoft.com/office/2006/metadata/properties" xmlns:ns3="f24bb051-15e3-4f93-a52a-2b21f6c3e91a" xmlns:ns4="39e7a3ce-f80d-48f9-9def-7506a2508585" targetNamespace="http://schemas.microsoft.com/office/2006/metadata/properties" ma:root="true" ma:fieldsID="5ba3e7a6213c9453bafb233fc4323c7e" ns3:_="" ns4:_="">
    <xsd:import namespace="f24bb051-15e3-4f93-a52a-2b21f6c3e91a"/>
    <xsd:import namespace="39e7a3ce-f80d-48f9-9def-7506a25085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bb051-15e3-4f93-a52a-2b21f6c3e9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7a3ce-f80d-48f9-9def-7506a250858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9DE055-1F81-4183-9FC5-3AD7C29B41E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C75DDE-8199-4DEE-920A-ECA7A485641E}">
  <ds:schemaRefs>
    <ds:schemaRef ds:uri="f24bb051-15e3-4f93-a52a-2b21f6c3e91a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9e7a3ce-f80d-48f9-9def-7506a250858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69256B-2D91-462A-B311-A2655AF674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4bb051-15e3-4f93-a52a-2b21f6c3e91a"/>
    <ds:schemaRef ds:uri="39e7a3ce-f80d-48f9-9def-7506a25085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IHI_Theme_dec_2015</Template>
  <TotalTime>10258</TotalTime>
  <Words>25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Georgia</vt:lpstr>
      <vt:lpstr>1_IHI_Theme_dec_2015</vt:lpstr>
      <vt:lpstr>1_IHI_Theme_16_9_dec_2015</vt:lpstr>
      <vt:lpstr>PowerPoint Presentation</vt:lpstr>
    </vt:vector>
  </TitlesOfParts>
  <Company>IHI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Showalter</dc:creator>
  <cp:keywords>Marketing</cp:keywords>
  <cp:lastModifiedBy>Matt Berry</cp:lastModifiedBy>
  <cp:revision>117</cp:revision>
  <dcterms:created xsi:type="dcterms:W3CDTF">2015-04-28T20:46:52Z</dcterms:created>
  <dcterms:modified xsi:type="dcterms:W3CDTF">2020-06-16T21:01:48Z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0x010100924728F4F422FE48B0207DFB4C0E3DED</vt:lpwstr>
  </property>
  <property fmtid="{D5CDD505-2E9C-101B-9397-08002B2CF9AE}" pid="3" name="TaxKeyword">
    <vt:lpwstr>42;#Marketing|e491b797-fd2f-457c-accc-e1e256c35b9e</vt:lpwstr>
  </property>
  <property fmtid="{D5CDD505-2E9C-101B-9397-08002B2CF9AE}" pid="4" name="_dlc_DocIdItemGuid">
    <vt:lpwstr>7ee4889e-8655-4146-a58f-905565988724</vt:lpwstr>
  </property>
</Properties>
</file>